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8" r:id="rId11"/>
    <p:sldId id="270" r:id="rId12"/>
    <p:sldId id="269" r:id="rId13"/>
    <p:sldId id="271" r:id="rId14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0261E5-B7A8-407C-8EC1-76B17CEB3BFC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0AEE62-6B03-446E-B028-1F2C67AA2CBE}" type="datetime1">
              <a:rPr lang="zh-TW" altLang="en-US" smtClean="0"/>
              <a:t>2024/11/30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/>
              <a:t>按一下以編輯母片文字樣式</a:t>
            </a:r>
            <a:endParaRPr lang="en-US"/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E8D126-38DE-467F-A065-2775F6C58740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D90E0D-C35F-4A14-A7E8-7670CE6639F2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E02858-A2D1-43A3-9BDC-80D1F48AA51B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5B7815-05FA-48A0-B9F7-1E04C4F2927A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BF2AB9-D521-429F-BA9E-A2DD356AF2DF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48A74C-3BFC-4F64-9D88-E80E3E32994C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166BAE-2749-48CF-A2DD-C010F9F8CC67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11" name="頁尾版面配置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投影片編號預留位置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EB3E87-0960-43A6-B33B-AB6B15A82628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投影片編號預留位置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92F8F0-693D-4EF4-BEF5-7FD95F4C1D80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E96419C-65CA-4A96-8C8D-1B83D1EEA06C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55B0D56E-A8D9-4835-9121-D0F2B7B922B1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tw" dirty="0"/>
              <a:t>按一下以編輯母片文字樣式</a:t>
            </a:r>
          </a:p>
          <a:p>
            <a:pPr lvl="1" rtl="0"/>
            <a:r>
              <a:rPr lang="zh-tw" dirty="0"/>
              <a:t>第二層</a:t>
            </a:r>
          </a:p>
          <a:p>
            <a:pPr lvl="2" rtl="0"/>
            <a:r>
              <a:rPr lang="zh-tw" dirty="0"/>
              <a:t>第三層</a:t>
            </a:r>
          </a:p>
          <a:p>
            <a:pPr lvl="3" rtl="0"/>
            <a:r>
              <a:rPr lang="zh-tw" dirty="0"/>
              <a:t>第四層</a:t>
            </a:r>
          </a:p>
          <a:p>
            <a:pPr lvl="4" rtl="0"/>
            <a:r>
              <a:rPr lang="zh-tw" dirty="0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6D72111-2BF8-49E3-AA06-55BC47AB46EA}" type="datetime1">
              <a:rPr lang="zh-TW" altLang="en-US" smtClean="0"/>
              <a:t>2024/11/30</a:t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ingLiu" panose="02020509000000000000" pitchFamily="49" charset="-120"/>
          <a:ea typeface="MingLiu" panose="02020509000000000000" pitchFamily="49" charset="-12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矩形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r>
              <a:rPr lang="zh-TW" altLang="en-US" sz="4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會員商品管理系統說明</a:t>
            </a:r>
            <a:endParaRPr lang="zh-tw" sz="48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 descr="含有建築物、坐下、板凳、側面的圖片&#10;&#10;自動產生的描述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直線接點​​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3921C7-930D-CBE5-4215-5C4A5302D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D6C7CE54-CAAA-2531-7A45-03E0D59FF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8447DAFA-3C81-2345-2AB2-E51BE3DDF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F6266B9-F690-2F56-59BA-0F7D12D4F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無對應權限會員若使用網址前往則會導向錯誤頁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 descr="一張含有 文字, 螢幕擷取畫面, 字型, 信封 的圖片&#10;&#10;自動產生的描述">
            <a:extLst>
              <a:ext uri="{FF2B5EF4-FFF2-40B4-BE49-F238E27FC236}">
                <a16:creationId xmlns:a16="http://schemas.microsoft.com/office/drawing/2014/main" id="{E2B8C540-E1A0-140B-8CC6-4D9EC4CA1A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423" y="317644"/>
            <a:ext cx="6916304" cy="420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17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BD8C6D-51E1-A9CD-E993-B7C3F0E7C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1F690005-2581-56B9-85B9-97C190162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9F2AE50F-E41E-5D79-9D35-1983BCFD5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F5E5F8-7232-7DD8-C6AF-C1C842616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產品資料統計分析表頁分析各類別產品數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使用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Chart.js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做圖表呈現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)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4" name="圖片 3" descr="一張含有 文字, 螢幕擷取畫面, 圖表, 數字 的圖片&#10;&#10;自動產生的描述">
            <a:extLst>
              <a:ext uri="{FF2B5EF4-FFF2-40B4-BE49-F238E27FC236}">
                <a16:creationId xmlns:a16="http://schemas.microsoft.com/office/drawing/2014/main" id="{0A9C3A0F-9B23-DEF0-42E2-81A67F6DB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342" y="84566"/>
            <a:ext cx="8460509" cy="469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796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CE487C-8A5A-8E35-5AB3-780EAB2EB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142F964E-AC56-9A54-CBF3-45F5047EE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C0D20BF-0B77-BF1A-84BD-D2426C378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3BAAB04-2346-5F4A-A5DB-22301DE73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使用 </a:t>
            </a:r>
            <a:r>
              <a:rPr lang="en-US" altLang="zh-TW" sz="2200" cap="none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HandleError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做處理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exception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處理。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7" name="圖片 6" descr="一張含有 文字, 螢幕擷取畫面, 字型, 名片 的圖片&#10;&#10;自動產生的描述">
            <a:extLst>
              <a:ext uri="{FF2B5EF4-FFF2-40B4-BE49-F238E27FC236}">
                <a16:creationId xmlns:a16="http://schemas.microsoft.com/office/drawing/2014/main" id="{C39CBA1C-3D2C-2374-6AA6-FEBCA7E64A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33" y="1034473"/>
            <a:ext cx="5190641" cy="2132589"/>
          </a:xfrm>
          <a:prstGeom prst="rect">
            <a:avLst/>
          </a:prstGeom>
        </p:spPr>
      </p:pic>
      <p:pic>
        <p:nvPicPr>
          <p:cNvPr id="9" name="圖片 8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B28D33E6-3A34-C9EF-25AB-3C81F7AFB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83" y="1034473"/>
            <a:ext cx="5286375" cy="139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56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414861-0C72-9CB0-1A92-121B79748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D5D66988-D668-E8CE-A759-67B96FAF9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62908F9-EA55-6665-6EB2-5C9D5ACDE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887634-683C-5F95-55FA-4B48547A4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6845" y="2286000"/>
            <a:ext cx="3758275" cy="1143000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4000" b="1" cap="none" dirty="0">
                <a:solidFill>
                  <a:srgbClr val="262626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Thank you !!</a:t>
            </a:r>
            <a:endParaRPr lang="zh-tw" altLang="zh-TW" sz="4000" b="1" dirty="0">
              <a:solidFill>
                <a:srgbClr val="262626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4628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進入登入頁後 使用帳號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admin 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密碼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admin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登入</a:t>
            </a:r>
            <a:b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登入網址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http://localhost/Product/</a:t>
            </a:r>
            <a:endParaRPr 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 descr="一張含有 文字, 螢幕擷取畫面, 行 的圖片&#10;&#10;自動產生的描述">
            <a:extLst>
              <a:ext uri="{FF2B5EF4-FFF2-40B4-BE49-F238E27FC236}">
                <a16:creationId xmlns:a16="http://schemas.microsoft.com/office/drawing/2014/main" id="{9782D1C3-C3C8-7611-EDF8-E7BB5AC47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53" y="392418"/>
            <a:ext cx="10329705" cy="392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5EE722-0329-F580-9A5C-87B5C1BAF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E1BAFC5E-503A-6BBD-81E7-DDE31127E7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89D1BC7-E34A-4AA2-2B0B-05ADD043D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764D35A-0F67-2018-09C0-667A537F8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202379"/>
            <a:ext cx="10058400" cy="1124528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登入後會連結至類別管理頁 可做類別編輯、刪除等動作 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編輯、刪除為會員管理時可做權限設定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)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。可以類別名稱搜索及匯出搜索後結果匯出 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xlsx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檔。匯出檔案皆以加密 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密碼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123456)</a:t>
            </a:r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en-US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8" name="圖片 7" descr="一張含有 文字, 螢幕擷取畫面, 軟體, 數字 的圖片&#10;&#10;自動產生的描述">
            <a:extLst>
              <a:ext uri="{FF2B5EF4-FFF2-40B4-BE49-F238E27FC236}">
                <a16:creationId xmlns:a16="http://schemas.microsoft.com/office/drawing/2014/main" id="{07C06E58-5E96-C664-1CF8-1F2E013C7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97" y="152910"/>
            <a:ext cx="9917723" cy="450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239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882778-60CF-A7FB-A572-F24100476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66DEF600-7878-EF9C-1765-44150BF22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32BF3C5-C032-5EE6-1B20-CBE25ED70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E98EFDA-E57F-BC02-C6DF-F991E5589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類別新增、編輯時於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odel 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使用 </a:t>
            </a:r>
            <a:r>
              <a:rPr lang="en-US" altLang="zh-TW" sz="2200" cap="none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MetadataType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[Remote]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做欄位驗證，檢查名稱是否重複。</a:t>
            </a:r>
            <a:endParaRPr 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7" name="圖片 6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279A2185-CDFB-B35B-BCE3-0843B3A5F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31" y="596904"/>
            <a:ext cx="5632734" cy="3125351"/>
          </a:xfrm>
          <a:prstGeom prst="rect">
            <a:avLst/>
          </a:prstGeom>
        </p:spPr>
      </p:pic>
      <p:pic>
        <p:nvPicPr>
          <p:cNvPr id="10" name="圖片 9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A499DC4B-87D1-5DAE-C05B-D02464458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596904"/>
            <a:ext cx="5572329" cy="31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549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2A2283-DB47-99B0-46F6-E492F936F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D08FF83D-AA63-10D2-1D60-566DF8539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D6B81AFC-6586-8B44-D400-085A1CEE1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3C432C-5246-0AAA-1B61-02B2544EE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產品管理頁使用 </a:t>
            </a:r>
            <a:r>
              <a:rPr lang="en-US" altLang="zh-TW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mvvm</a:t>
            </a:r>
            <a:r>
              <a:rPr lang="en-US" altLang="zh-TW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架構，可以點選左側類別帶出該類別下產品資料並做編輯、刪除</a:t>
            </a:r>
            <a:r>
              <a:rPr lang="en-US" altLang="zh-TW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權限可調整</a:t>
            </a:r>
            <a:r>
              <a:rPr lang="en-US" altLang="zh-TW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)</a:t>
            </a:r>
            <a:r>
              <a:rPr lang="zh-TW" altLang="en-US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。使用 </a:t>
            </a:r>
            <a:r>
              <a:rPr lang="en-US" altLang="zh-TW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</a:t>
            </a:r>
            <a:r>
              <a:rPr lang="en-US" altLang="zh-TW" cap="none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agedList</a:t>
            </a:r>
            <a:r>
              <a:rPr lang="en-US" altLang="zh-TW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做分頁處理，可搜尋及匯出所點選類別商品檔 </a:t>
            </a:r>
            <a:r>
              <a:rPr lang="en-US" altLang="zh-TW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XLSX</a:t>
            </a:r>
            <a:r>
              <a:rPr lang="zh-TW" altLang="en-US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zh-tw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4" name="圖片 3" descr="一張含有 文字, 螢幕擷取畫面, 軟體, 電腦圖示 的圖片&#10;&#10;自動產生的描述">
            <a:extLst>
              <a:ext uri="{FF2B5EF4-FFF2-40B4-BE49-F238E27FC236}">
                <a16:creationId xmlns:a16="http://schemas.microsoft.com/office/drawing/2014/main" id="{114BCAA0-CFBD-A4A0-000D-189DA021A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264" y="48943"/>
            <a:ext cx="8230665" cy="475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78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D2456D-D7D6-8BEA-47D6-AA6CD2C2C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A12A6BE3-AE4D-8BDD-1C4C-7FC819E2C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04BF13BA-BCD6-334C-5DA4-D0D49D265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A96426-294C-7F30-A1EE-7A414955E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商品新增、編輯時於 </a:t>
            </a:r>
            <a:r>
              <a:rPr lang="en-US" altLang="zh-TW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odel 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也使用 </a:t>
            </a:r>
            <a:r>
              <a:rPr lang="en-US" altLang="zh-TW" sz="2200" cap="none" dirty="0" err="1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MetadataType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做欄位各項驗證。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 descr="一張含有 文字, 螢幕擷取畫面, 軟體, 網頁 的圖片&#10;&#10;自動產生的描述">
            <a:extLst>
              <a:ext uri="{FF2B5EF4-FFF2-40B4-BE49-F238E27FC236}">
                <a16:creationId xmlns:a16="http://schemas.microsoft.com/office/drawing/2014/main" id="{D947D305-22F4-A12A-E48F-DB69FC024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38" y="130808"/>
            <a:ext cx="5190259" cy="4660363"/>
          </a:xfrm>
          <a:prstGeom prst="rect">
            <a:avLst/>
          </a:prstGeom>
        </p:spPr>
      </p:pic>
      <p:pic>
        <p:nvPicPr>
          <p:cNvPr id="9" name="圖片 8" descr="一張含有 文字, 螢幕擷取畫面, 字型, 軟體 的圖片&#10;&#10;自動產生的描述">
            <a:extLst>
              <a:ext uri="{FF2B5EF4-FFF2-40B4-BE49-F238E27FC236}">
                <a16:creationId xmlns:a16="http://schemas.microsoft.com/office/drawing/2014/main" id="{F518057A-9318-2CEF-53A7-8705241928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564" y="130808"/>
            <a:ext cx="5318945" cy="466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61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31D509-1B16-E329-5DE0-87C84E01D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711218D0-22B2-07FD-86D1-B4498863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DC4C709-8E5A-CA1D-41F0-67BB7E234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DAF5EA2-F6D8-21BA-D401-14FC63667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會員管理為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admin 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帳號才可使用 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可新增及管理人員帳號權限</a:t>
            </a:r>
            <a:r>
              <a:rPr lang="en-US" altLang="zh-TW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)</a:t>
            </a:r>
            <a:r>
              <a:rPr lang="zh-TW" altLang="en-US" cap="none" dirty="0">
                <a:solidFill>
                  <a:srgbClr val="FFFFFF"/>
                </a:solidFill>
                <a:latin typeface="+mn-ea"/>
                <a:ea typeface="+mn-ea"/>
              </a:rPr>
              <a:t>。</a:t>
            </a:r>
            <a:endParaRPr lang="zh-tw" altLang="zh-TW" dirty="0">
              <a:solidFill>
                <a:srgbClr val="FFFFFF"/>
              </a:solidFill>
              <a:latin typeface="+mn-ea"/>
              <a:ea typeface="+mn-ea"/>
            </a:endParaRPr>
          </a:p>
        </p:txBody>
      </p:sp>
      <p:pic>
        <p:nvPicPr>
          <p:cNvPr id="4" name="圖片 3" descr="一張含有 文字, 螢幕擷取畫面, 軟體, 數字 的圖片&#10;&#10;自動產生的描述">
            <a:extLst>
              <a:ext uri="{FF2B5EF4-FFF2-40B4-BE49-F238E27FC236}">
                <a16:creationId xmlns:a16="http://schemas.microsoft.com/office/drawing/2014/main" id="{5AFC212C-72B6-D81C-9C84-1EC6FFC5E6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81" y="137737"/>
            <a:ext cx="10243127" cy="452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57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748283-1DDB-9F55-6AA1-35935B7B3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32C6F0E2-697F-0A2C-A89C-AB96D2828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541E9B4-9EF3-8C67-E405-BBC5E40ED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D84075E-417D-9E75-47F1-3A6863BCD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會員管理：新增及編輯可透過圖中權限勾選會員相對應權限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5" name="圖片 4" descr="一張含有 文字, 螢幕擷取畫面, 軟體, 字型 的圖片&#10;&#10;自動產生的描述">
            <a:extLst>
              <a:ext uri="{FF2B5EF4-FFF2-40B4-BE49-F238E27FC236}">
                <a16:creationId xmlns:a16="http://schemas.microsoft.com/office/drawing/2014/main" id="{EF1441DB-9493-38E3-68D5-E313ADC639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3" y="496251"/>
            <a:ext cx="5308889" cy="3613931"/>
          </a:xfrm>
          <a:prstGeom prst="rect">
            <a:avLst/>
          </a:prstGeom>
        </p:spPr>
      </p:pic>
      <p:pic>
        <p:nvPicPr>
          <p:cNvPr id="7" name="圖片 6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5A191B3A-292C-FDCB-9AEA-5CC818AA6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571" y="496251"/>
            <a:ext cx="5308889" cy="358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16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28ECE6-55AB-EBDF-DB04-FF7E2632E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>
            <a:extLst>
              <a:ext uri="{FF2B5EF4-FFF2-40B4-BE49-F238E27FC236}">
                <a16:creationId xmlns:a16="http://schemas.microsoft.com/office/drawing/2014/main" id="{49BCAE9E-DD30-A8E1-8BD7-663BAFB46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FFB1E56B-CBE9-230E-601A-052DF6412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181CD74-520D-F87B-3F04-79BAF1D5A5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397" y="5188295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TW" altLang="en-US" sz="2200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無對應權限會員則不會有編輯、刪除等按鈕</a:t>
            </a:r>
            <a:r>
              <a:rPr lang="zh-TW" altLang="en-US" sz="2200" cap="none" dirty="0">
                <a:solidFill>
                  <a:srgbClr val="FFFFFF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。</a:t>
            </a:r>
            <a:endParaRPr lang="zh-tw" altLang="zh-TW" sz="2200" dirty="0">
              <a:solidFill>
                <a:srgbClr val="FFFFFF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4" name="圖片 3" descr="一張含有 文字, 字型, 數字, 螢幕擷取畫面 的圖片&#10;&#10;自動產生的描述">
            <a:extLst>
              <a:ext uri="{FF2B5EF4-FFF2-40B4-BE49-F238E27FC236}">
                <a16:creationId xmlns:a16="http://schemas.microsoft.com/office/drawing/2014/main" id="{64BA0111-763B-DF9D-B027-41A040AF1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5" y="387927"/>
            <a:ext cx="11506279" cy="3848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8145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65_TF56160789.potx" id="{C03BE16E-05B7-438C-85CB-7604B66C50C5}" vid="{E3EA7662-8E7E-4B1D-9203-FBA998A8613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{DD2C36DF-8084-4737-B1EB-83386FFB6929}tf56160789_win32</Template>
  <TotalTime>130</TotalTime>
  <Words>255</Words>
  <Application>Microsoft Office PowerPoint</Application>
  <PresentationFormat>寬螢幕</PresentationFormat>
  <Paragraphs>13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Microsoft JhengHei Light</vt:lpstr>
      <vt:lpstr>Microsoft JhengHei UI</vt:lpstr>
      <vt:lpstr>MingLiu</vt:lpstr>
      <vt:lpstr>Calibri</vt:lpstr>
      <vt:lpstr>1_RetrospectVTI</vt:lpstr>
      <vt:lpstr>會員商品管理系統說明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政宇 陳</dc:creator>
  <cp:lastModifiedBy>政宇 陳</cp:lastModifiedBy>
  <cp:revision>8</cp:revision>
  <dcterms:created xsi:type="dcterms:W3CDTF">2024-11-17T03:41:35Z</dcterms:created>
  <dcterms:modified xsi:type="dcterms:W3CDTF">2024-11-30T11:35:06Z</dcterms:modified>
</cp:coreProperties>
</file>

<file path=docProps/thumbnail.jpeg>
</file>